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>
        <p:scale>
          <a:sx n="80" d="100"/>
          <a:sy n="80" d="100"/>
        </p:scale>
        <p:origin x="1032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9AD3-436F-49A1-85FE-FAA905C0D8BB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02A7-1BF1-47DE-9FB9-796603C7D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176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9AD3-436F-49A1-85FE-FAA905C0D8BB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02A7-1BF1-47DE-9FB9-796603C7D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0633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9AD3-436F-49A1-85FE-FAA905C0D8BB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02A7-1BF1-47DE-9FB9-796603C7D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9898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9AD3-436F-49A1-85FE-FAA905C0D8BB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02A7-1BF1-47DE-9FB9-796603C7D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7315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9AD3-436F-49A1-85FE-FAA905C0D8BB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02A7-1BF1-47DE-9FB9-796603C7D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2385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9AD3-436F-49A1-85FE-FAA905C0D8BB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02A7-1BF1-47DE-9FB9-796603C7D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29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9AD3-436F-49A1-85FE-FAA905C0D8BB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02A7-1BF1-47DE-9FB9-796603C7D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0272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9AD3-436F-49A1-85FE-FAA905C0D8BB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02A7-1BF1-47DE-9FB9-796603C7D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0985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9AD3-436F-49A1-85FE-FAA905C0D8BB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02A7-1BF1-47DE-9FB9-796603C7D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076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9AD3-436F-49A1-85FE-FAA905C0D8BB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02A7-1BF1-47DE-9FB9-796603C7D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1692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9AD3-436F-49A1-85FE-FAA905C0D8BB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02A7-1BF1-47DE-9FB9-796603C7D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2902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39AD3-436F-49A1-85FE-FAA905C0D8BB}" type="datetimeFigureOut">
              <a:rPr lang="fr-FR" smtClean="0"/>
              <a:t>16/04/2015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A02A7-1BF1-47DE-9FB9-796603C7D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4079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8237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-dc\UsersFolders\FRANCOIS\Mes documents\ACTION MIGRATEUR\Photo\poissons détouré\alose feint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76" y="4052039"/>
            <a:ext cx="23018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\\s-dc\UsersFolders\FRANCOIS\Mes documents\ACTION MIGRATEUR\Photo\poissons détouré\Grande alos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516633">
            <a:off x="3209926" y="4536227"/>
            <a:ext cx="287972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\\s-dc\UsersFolders\FRANCOIS\Mes documents\ACTION MIGRATEUR\Photo\poissons détouré\anguill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8" y="2756640"/>
            <a:ext cx="2836863" cy="136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\\s-dc\UsersFolders\FRANCOIS\Mes documents\ACTION MIGRATEUR\Photo\poissons détouré\lamproie fluviatil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6" y="2612177"/>
            <a:ext cx="1736725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\\s-dc\UsersFolders\FRANCOIS\Mes documents\ACTION MIGRATEUR\Photo\poissons détouré\lamproie marine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438" y="3685327"/>
            <a:ext cx="2163762" cy="202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\\s-dc\UsersFolders\FRANCOIS\Mes documents\ACTION MIGRATEUR\Photo\poissons détouré\saumon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163" y="2543914"/>
            <a:ext cx="2844800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\\s-dc\UsersFolders\FRANCOIS\Mes documents\ACTION MIGRATEUR\Photo\poissons détouré\truite de mer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20709" flipH="1">
            <a:off x="8648701" y="3775815"/>
            <a:ext cx="2093913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8975726" y="4674339"/>
            <a:ext cx="1857375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1200" b="1" i="1" noProof="1">
                <a:solidFill>
                  <a:srgbClr val="00B050"/>
                </a:solidFill>
                <a:latin typeface="Comic Sans MS" panose="030F0702030302020204" pitchFamily="66" charset="0"/>
              </a:rPr>
              <a:t>La truite de mer</a:t>
            </a:r>
          </a:p>
          <a:p>
            <a:pPr algn="ctr" eaLnBrk="1" hangingPunct="1"/>
            <a:r>
              <a:rPr lang="fr-FR" altLang="fr-FR" sz="1200" b="1" i="1" noProof="1">
                <a:solidFill>
                  <a:srgbClr val="00B050"/>
                </a:solidFill>
                <a:latin typeface="Comic Sans MS" panose="030F0702030302020204" pitchFamily="66" charset="0"/>
              </a:rPr>
              <a:t>Salmo trutta trutta</a:t>
            </a:r>
            <a:endParaRPr lang="fr-FR" altLang="fr-FR" sz="1200">
              <a:solidFill>
                <a:srgbClr val="00B050"/>
              </a:solidFill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7832726" y="3551977"/>
            <a:ext cx="204311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1200" b="1" i="1" noProof="1">
                <a:solidFill>
                  <a:srgbClr val="00B050"/>
                </a:solidFill>
                <a:latin typeface="Comic Sans MS" panose="030F0702030302020204" pitchFamily="66" charset="0"/>
              </a:rPr>
              <a:t>Le saumon atlantique</a:t>
            </a:r>
          </a:p>
          <a:p>
            <a:pPr algn="ctr" eaLnBrk="1" hangingPunct="1"/>
            <a:r>
              <a:rPr lang="fr-FR" altLang="fr-FR" sz="1200" b="1" i="1" noProof="1">
                <a:solidFill>
                  <a:srgbClr val="00B050"/>
                </a:solidFill>
                <a:latin typeface="Comic Sans MS" panose="030F0702030302020204" pitchFamily="66" charset="0"/>
              </a:rPr>
              <a:t>Salmo salar</a:t>
            </a:r>
            <a:endParaRPr lang="fr-FR" altLang="fr-FR" sz="1200">
              <a:solidFill>
                <a:srgbClr val="00B050"/>
              </a:solidFill>
            </a:endParaRPr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2782889" y="2972539"/>
            <a:ext cx="1857375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1200" b="1" i="1" noProof="1">
                <a:solidFill>
                  <a:srgbClr val="00B050"/>
                </a:solidFill>
                <a:latin typeface="Comic Sans MS" panose="030F0702030302020204" pitchFamily="66" charset="0"/>
              </a:rPr>
              <a:t>L’anguille européenne</a:t>
            </a:r>
          </a:p>
          <a:p>
            <a:pPr algn="ctr" eaLnBrk="1" hangingPunct="1"/>
            <a:r>
              <a:rPr lang="fr-FR" altLang="fr-FR" sz="1200" b="1" i="1" noProof="1">
                <a:solidFill>
                  <a:srgbClr val="00B050"/>
                </a:solidFill>
                <a:latin typeface="Comic Sans MS" panose="030F0702030302020204" pitchFamily="66" charset="0"/>
              </a:rPr>
              <a:t>Anguilla anguilla</a:t>
            </a:r>
            <a:endParaRPr lang="fr-FR" altLang="fr-FR" sz="1200" dirty="0">
              <a:solidFill>
                <a:srgbClr val="00B050"/>
              </a:solidFill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4511675" y="3404339"/>
            <a:ext cx="2071688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1200" b="1" i="1" noProof="1">
                <a:solidFill>
                  <a:srgbClr val="00B050"/>
                </a:solidFill>
                <a:latin typeface="Comic Sans MS" panose="030F0702030302020204" pitchFamily="66" charset="0"/>
              </a:rPr>
              <a:t>La Lamproie fluviatile</a:t>
            </a:r>
          </a:p>
          <a:p>
            <a:pPr algn="ctr" eaLnBrk="1" hangingPunct="1"/>
            <a:r>
              <a:rPr lang="fr-FR" altLang="fr-FR" sz="1200" b="1" i="1" noProof="1">
                <a:solidFill>
                  <a:srgbClr val="00B050"/>
                </a:solidFill>
                <a:latin typeface="Comic Sans MS" panose="030F0702030302020204" pitchFamily="66" charset="0"/>
              </a:rPr>
              <a:t>Lampetra fluviatilis</a:t>
            </a:r>
            <a:endParaRPr lang="fr-FR" altLang="fr-FR" sz="1200">
              <a:solidFill>
                <a:srgbClr val="00B050"/>
              </a:solidFill>
            </a:endParaRPr>
          </a:p>
        </p:txBody>
      </p:sp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6024564" y="4556864"/>
            <a:ext cx="1857375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1200" b="1" i="1" noProof="1">
                <a:solidFill>
                  <a:srgbClr val="00B050"/>
                </a:solidFill>
                <a:latin typeface="Comic Sans MS" panose="030F0702030302020204" pitchFamily="66" charset="0"/>
              </a:rPr>
              <a:t>La lamproie marine</a:t>
            </a:r>
          </a:p>
          <a:p>
            <a:pPr algn="ctr" eaLnBrk="1" hangingPunct="1"/>
            <a:r>
              <a:rPr lang="fr-FR" altLang="fr-FR" sz="1200" b="1" i="1" noProof="1">
                <a:solidFill>
                  <a:srgbClr val="00B050"/>
                </a:solidFill>
                <a:latin typeface="Comic Sans MS" panose="030F0702030302020204" pitchFamily="66" charset="0"/>
              </a:rPr>
              <a:t>Petromyzon marinus</a:t>
            </a:r>
            <a:endParaRPr lang="fr-FR" altLang="fr-FR" sz="1200">
              <a:solidFill>
                <a:srgbClr val="00B050"/>
              </a:solidFill>
            </a:endParaRPr>
          </a:p>
        </p:txBody>
      </p: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1416051" y="4988664"/>
            <a:ext cx="1857375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1200" b="1" i="1" noProof="1">
                <a:solidFill>
                  <a:srgbClr val="00B050"/>
                </a:solidFill>
                <a:latin typeface="Comic Sans MS" panose="030F0702030302020204" pitchFamily="66" charset="0"/>
              </a:rPr>
              <a:t>L’alose feinte (gate)</a:t>
            </a:r>
          </a:p>
          <a:p>
            <a:pPr algn="ctr" eaLnBrk="1" hangingPunct="1"/>
            <a:r>
              <a:rPr lang="fr-FR" altLang="fr-FR" sz="1200" b="1" i="1" noProof="1">
                <a:solidFill>
                  <a:srgbClr val="00B050"/>
                </a:solidFill>
                <a:latin typeface="Comic Sans MS" panose="030F0702030302020204" pitchFamily="66" charset="0"/>
              </a:rPr>
              <a:t>Alosa fallax</a:t>
            </a:r>
            <a:endParaRPr lang="fr-FR" altLang="fr-FR" sz="1200">
              <a:solidFill>
                <a:srgbClr val="00B050"/>
              </a:solidFill>
            </a:endParaRPr>
          </a:p>
        </p:txBody>
      </p:sp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4597401" y="5396652"/>
            <a:ext cx="185896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1200" b="1" i="1" noProof="1">
                <a:solidFill>
                  <a:srgbClr val="00B050"/>
                </a:solidFill>
                <a:latin typeface="Comic Sans MS" panose="030F0702030302020204" pitchFamily="66" charset="0"/>
              </a:rPr>
              <a:t>La grande alose</a:t>
            </a:r>
          </a:p>
          <a:p>
            <a:pPr algn="ctr" eaLnBrk="1" hangingPunct="1"/>
            <a:r>
              <a:rPr lang="fr-FR" altLang="fr-FR" sz="1200" b="1" i="1" noProof="1">
                <a:solidFill>
                  <a:srgbClr val="00B050"/>
                </a:solidFill>
                <a:latin typeface="Comic Sans MS" panose="030F0702030302020204" pitchFamily="66" charset="0"/>
              </a:rPr>
              <a:t>Alosa alosa</a:t>
            </a:r>
            <a:endParaRPr lang="fr-FR" altLang="fr-FR" sz="1200">
              <a:solidFill>
                <a:srgbClr val="00B050"/>
              </a:solidFill>
            </a:endParaRPr>
          </a:p>
        </p:txBody>
      </p:sp>
      <p:sp>
        <p:nvSpPr>
          <p:cNvPr id="19475" name="AutoShape 10" descr="http://1.bp.blogspot.com/-0RriZyvSYpg/UFI--g2yZBI/AAAAAAAAMg4/ExMgrd0_Gfg/s1600/Esturgeon%2Beurope%2BAcipenser%2Bsturio%2Bwikipedia.jpg"/>
          <p:cNvSpPr>
            <a:spLocks noChangeAspect="1" noChangeArrowheads="1"/>
          </p:cNvSpPr>
          <p:nvPr/>
        </p:nvSpPr>
        <p:spPr bwMode="auto">
          <a:xfrm>
            <a:off x="1587500" y="-1365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pic>
        <p:nvPicPr>
          <p:cNvPr id="1035" name="Picture 11" descr="\\s-dc\UsersFolders\FRANCOIS\Mes documents\ACTION MIGRATEUR\animations\2011\rencontre juriq asso ml\mulet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163" y="5677640"/>
            <a:ext cx="1676400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\\s-dc\UsersFolders\FRANCOIS\Mes documents\ACTION MIGRATEUR\animations\2011\rencontre juriq asso ml\flet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7163" y="5780827"/>
            <a:ext cx="1225550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\\s-dc\UsersFolders\FRANCOIS\Mes documents\ACTION MIGRATEUR\Réunions\AG ADAPAEF17\Esturgeon europe Acipenser sturio wikipedia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9" y="5636364"/>
            <a:ext cx="2732087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4079876" y="6223740"/>
            <a:ext cx="18573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1200" b="1" i="1" noProof="1">
                <a:solidFill>
                  <a:srgbClr val="00B050"/>
                </a:solidFill>
                <a:latin typeface="Comic Sans MS" panose="030F0702030302020204" pitchFamily="66" charset="0"/>
              </a:rPr>
              <a:t>Estugeons</a:t>
            </a:r>
            <a:endParaRPr lang="fr-FR" altLang="fr-FR" sz="1200">
              <a:solidFill>
                <a:srgbClr val="00B050"/>
              </a:solidFill>
            </a:endParaRPr>
          </a:p>
        </p:txBody>
      </p:sp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7680326" y="6223740"/>
            <a:ext cx="18573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1200" b="1" i="1" noProof="1">
                <a:solidFill>
                  <a:srgbClr val="00B050"/>
                </a:solidFill>
                <a:latin typeface="Comic Sans MS" panose="030F0702030302020204" pitchFamily="66" charset="0"/>
              </a:rPr>
              <a:t>Mulet</a:t>
            </a:r>
            <a:endParaRPr lang="fr-FR" altLang="fr-FR" sz="1200">
              <a:solidFill>
                <a:srgbClr val="00B050"/>
              </a:solidFill>
            </a:endParaRPr>
          </a:p>
        </p:txBody>
      </p:sp>
      <p:sp>
        <p:nvSpPr>
          <p:cNvPr id="35" name="Text Box 10"/>
          <p:cNvSpPr txBox="1">
            <a:spLocks noChangeArrowheads="1"/>
          </p:cNvSpPr>
          <p:nvPr/>
        </p:nvSpPr>
        <p:spPr bwMode="auto">
          <a:xfrm>
            <a:off x="9409114" y="6223740"/>
            <a:ext cx="18573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1200" b="1" i="1" noProof="1">
                <a:solidFill>
                  <a:srgbClr val="00B050"/>
                </a:solidFill>
                <a:latin typeface="Comic Sans MS" panose="030F0702030302020204" pitchFamily="66" charset="0"/>
              </a:rPr>
              <a:t>Flet</a:t>
            </a:r>
            <a:endParaRPr lang="fr-FR" altLang="fr-FR" sz="120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51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33" grpId="0"/>
      <p:bldP spid="34" grpId="0"/>
      <p:bldP spid="35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Grand écran</PresentationFormat>
  <Paragraphs>17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1</cp:revision>
  <dcterms:created xsi:type="dcterms:W3CDTF">2015-04-16T10:45:30Z</dcterms:created>
  <dcterms:modified xsi:type="dcterms:W3CDTF">2015-04-16T10:45:59Z</dcterms:modified>
</cp:coreProperties>
</file>